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065000" cy="7524750"/>
  <p:notesSz cx="7102475" cy="9388475"/>
  <p:defaultTextStyle>
    <a:defPPr>
      <a:defRPr lang="es-ES"/>
    </a:defPPr>
    <a:lvl1pPr marL="0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3715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07430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61145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14860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68575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22290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76004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29719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0" userDrawn="1">
          <p15:clr>
            <a:srgbClr val="A4A3A4"/>
          </p15:clr>
        </p15:guide>
        <p15:guide id="2" pos="38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092"/>
    <a:srgbClr val="5C5C5C"/>
    <a:srgbClr val="AE16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12" autoAdjust="0"/>
    <p:restoredTop sz="94434" autoAdjust="0"/>
  </p:normalViewPr>
  <p:slideViewPr>
    <p:cSldViewPr snapToGrid="0" snapToObjects="1">
      <p:cViewPr>
        <p:scale>
          <a:sx n="100" d="100"/>
          <a:sy n="100" d="100"/>
        </p:scale>
        <p:origin x="-414" y="-378"/>
      </p:cViewPr>
      <p:guideLst>
        <p:guide orient="horz" pos="2370"/>
        <p:guide pos="380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8383" cy="471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2489" y="2"/>
            <a:ext cx="3078383" cy="471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0DDB0-2140-41A1-BB94-031F8DA7CEF6}" type="datetimeFigureOut">
              <a:rPr lang="es-MX" smtClean="0"/>
              <a:pPr/>
              <a:t>03/04/2022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12825" y="1174750"/>
            <a:ext cx="5076825" cy="31670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891" y="4517885"/>
            <a:ext cx="5680694" cy="369703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3" y="8917128"/>
            <a:ext cx="3078383" cy="4713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2489" y="8917128"/>
            <a:ext cx="3078383" cy="4713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6630D-ECB6-41CE-BBB0-DDC93C3B9BC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855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12825" y="1174750"/>
            <a:ext cx="5076825" cy="3167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6630D-ECB6-41CE-BBB0-DDC93C3B9BC2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2218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04875" y="2337551"/>
            <a:ext cx="10255250" cy="1612944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09750" y="4264025"/>
            <a:ext cx="8445500" cy="19229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3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07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61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14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6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22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76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29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03/04/2022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47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03/04/2022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217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1541347" y="322241"/>
            <a:ext cx="3581797" cy="6847174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95957" y="322241"/>
            <a:ext cx="10544307" cy="684717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03/04/2022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31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03/04/2022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496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3052" y="4835349"/>
            <a:ext cx="10255250" cy="1494499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53052" y="3189312"/>
            <a:ext cx="10255250" cy="1646038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371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074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6114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148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6857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222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760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297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03/04/2022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078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95955" y="1872479"/>
            <a:ext cx="7063052" cy="529693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060090" y="1872479"/>
            <a:ext cx="7063052" cy="529693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03/04/2022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872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3250" y="301339"/>
            <a:ext cx="10858500" cy="1254125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3250" y="1684361"/>
            <a:ext cx="5330804" cy="70196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3715" indent="0">
              <a:buNone/>
              <a:defRPr sz="2400" b="1"/>
            </a:lvl2pPr>
            <a:lvl3pPr marL="1107430" indent="0">
              <a:buNone/>
              <a:defRPr sz="2200" b="1"/>
            </a:lvl3pPr>
            <a:lvl4pPr marL="1661145" indent="0">
              <a:buNone/>
              <a:defRPr sz="1900" b="1"/>
            </a:lvl4pPr>
            <a:lvl5pPr marL="2214860" indent="0">
              <a:buNone/>
              <a:defRPr sz="1900" b="1"/>
            </a:lvl5pPr>
            <a:lvl6pPr marL="2768575" indent="0">
              <a:buNone/>
              <a:defRPr sz="1900" b="1"/>
            </a:lvl6pPr>
            <a:lvl7pPr marL="3322290" indent="0">
              <a:buNone/>
              <a:defRPr sz="1900" b="1"/>
            </a:lvl7pPr>
            <a:lvl8pPr marL="3876004" indent="0">
              <a:buNone/>
              <a:defRPr sz="1900" b="1"/>
            </a:lvl8pPr>
            <a:lvl9pPr marL="4429719" indent="0">
              <a:buNone/>
              <a:defRPr sz="19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3250" y="2386322"/>
            <a:ext cx="5330804" cy="433544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28853" y="1684361"/>
            <a:ext cx="5332898" cy="70196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3715" indent="0">
              <a:buNone/>
              <a:defRPr sz="2400" b="1"/>
            </a:lvl2pPr>
            <a:lvl3pPr marL="1107430" indent="0">
              <a:buNone/>
              <a:defRPr sz="2200" b="1"/>
            </a:lvl3pPr>
            <a:lvl4pPr marL="1661145" indent="0">
              <a:buNone/>
              <a:defRPr sz="1900" b="1"/>
            </a:lvl4pPr>
            <a:lvl5pPr marL="2214860" indent="0">
              <a:buNone/>
              <a:defRPr sz="1900" b="1"/>
            </a:lvl5pPr>
            <a:lvl6pPr marL="2768575" indent="0">
              <a:buNone/>
              <a:defRPr sz="1900" b="1"/>
            </a:lvl6pPr>
            <a:lvl7pPr marL="3322290" indent="0">
              <a:buNone/>
              <a:defRPr sz="1900" b="1"/>
            </a:lvl7pPr>
            <a:lvl8pPr marL="3876004" indent="0">
              <a:buNone/>
              <a:defRPr sz="1900" b="1"/>
            </a:lvl8pPr>
            <a:lvl9pPr marL="4429719" indent="0">
              <a:buNone/>
              <a:defRPr sz="19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28853" y="2386322"/>
            <a:ext cx="5332898" cy="433544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03/04/2022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196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03/04/2022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995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03/04/2022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605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3251" y="299596"/>
            <a:ext cx="3969302" cy="1275027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17080" y="299598"/>
            <a:ext cx="6744670" cy="6422166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3251" y="1574625"/>
            <a:ext cx="3969302" cy="5147139"/>
          </a:xfrm>
        </p:spPr>
        <p:txBody>
          <a:bodyPr/>
          <a:lstStyle>
            <a:lvl1pPr marL="0" indent="0">
              <a:buNone/>
              <a:defRPr sz="1700"/>
            </a:lvl1pPr>
            <a:lvl2pPr marL="553715" indent="0">
              <a:buNone/>
              <a:defRPr sz="1500"/>
            </a:lvl2pPr>
            <a:lvl3pPr marL="1107430" indent="0">
              <a:buNone/>
              <a:defRPr sz="1200"/>
            </a:lvl3pPr>
            <a:lvl4pPr marL="1661145" indent="0">
              <a:buNone/>
              <a:defRPr sz="1100"/>
            </a:lvl4pPr>
            <a:lvl5pPr marL="2214860" indent="0">
              <a:buNone/>
              <a:defRPr sz="1100"/>
            </a:lvl5pPr>
            <a:lvl6pPr marL="2768575" indent="0">
              <a:buNone/>
              <a:defRPr sz="1100"/>
            </a:lvl6pPr>
            <a:lvl7pPr marL="3322290" indent="0">
              <a:buNone/>
              <a:defRPr sz="1100"/>
            </a:lvl7pPr>
            <a:lvl8pPr marL="3876004" indent="0">
              <a:buNone/>
              <a:defRPr sz="1100"/>
            </a:lvl8pPr>
            <a:lvl9pPr marL="4429719" indent="0">
              <a:buNone/>
              <a:defRPr sz="11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03/04/2022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0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64824" y="5267326"/>
            <a:ext cx="7239000" cy="6218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64824" y="672351"/>
            <a:ext cx="7239000" cy="4514850"/>
          </a:xfrm>
        </p:spPr>
        <p:txBody>
          <a:bodyPr/>
          <a:lstStyle>
            <a:lvl1pPr marL="0" indent="0">
              <a:buNone/>
              <a:defRPr sz="3900"/>
            </a:lvl1pPr>
            <a:lvl2pPr marL="553715" indent="0">
              <a:buNone/>
              <a:defRPr sz="3400"/>
            </a:lvl2pPr>
            <a:lvl3pPr marL="1107430" indent="0">
              <a:buNone/>
              <a:defRPr sz="2900"/>
            </a:lvl3pPr>
            <a:lvl4pPr marL="1661145" indent="0">
              <a:buNone/>
              <a:defRPr sz="2400"/>
            </a:lvl4pPr>
            <a:lvl5pPr marL="2214860" indent="0">
              <a:buNone/>
              <a:defRPr sz="2400"/>
            </a:lvl5pPr>
            <a:lvl6pPr marL="2768575" indent="0">
              <a:buNone/>
              <a:defRPr sz="2400"/>
            </a:lvl6pPr>
            <a:lvl7pPr marL="3322290" indent="0">
              <a:buNone/>
              <a:defRPr sz="2400"/>
            </a:lvl7pPr>
            <a:lvl8pPr marL="3876004" indent="0">
              <a:buNone/>
              <a:defRPr sz="2400"/>
            </a:lvl8pPr>
            <a:lvl9pPr marL="4429719" indent="0">
              <a:buNone/>
              <a:defRPr sz="24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64824" y="5889164"/>
            <a:ext cx="7239000" cy="883112"/>
          </a:xfrm>
        </p:spPr>
        <p:txBody>
          <a:bodyPr/>
          <a:lstStyle>
            <a:lvl1pPr marL="0" indent="0">
              <a:buNone/>
              <a:defRPr sz="1700"/>
            </a:lvl1pPr>
            <a:lvl2pPr marL="553715" indent="0">
              <a:buNone/>
              <a:defRPr sz="1500"/>
            </a:lvl2pPr>
            <a:lvl3pPr marL="1107430" indent="0">
              <a:buNone/>
              <a:defRPr sz="1200"/>
            </a:lvl3pPr>
            <a:lvl4pPr marL="1661145" indent="0">
              <a:buNone/>
              <a:defRPr sz="1100"/>
            </a:lvl4pPr>
            <a:lvl5pPr marL="2214860" indent="0">
              <a:buNone/>
              <a:defRPr sz="1100"/>
            </a:lvl5pPr>
            <a:lvl6pPr marL="2768575" indent="0">
              <a:buNone/>
              <a:defRPr sz="1100"/>
            </a:lvl6pPr>
            <a:lvl7pPr marL="3322290" indent="0">
              <a:buNone/>
              <a:defRPr sz="1100"/>
            </a:lvl7pPr>
            <a:lvl8pPr marL="3876004" indent="0">
              <a:buNone/>
              <a:defRPr sz="1100"/>
            </a:lvl8pPr>
            <a:lvl9pPr marL="4429719" indent="0">
              <a:buNone/>
              <a:defRPr sz="11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03/04/2022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975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3250" y="301339"/>
            <a:ext cx="10858500" cy="1254125"/>
          </a:xfrm>
          <a:prstGeom prst="rect">
            <a:avLst/>
          </a:prstGeom>
        </p:spPr>
        <p:txBody>
          <a:bodyPr vert="horz" lIns="110743" tIns="55371" rIns="110743" bIns="55371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3250" y="1755775"/>
            <a:ext cx="10858500" cy="4965987"/>
          </a:xfrm>
          <a:prstGeom prst="rect">
            <a:avLst/>
          </a:prstGeom>
        </p:spPr>
        <p:txBody>
          <a:bodyPr vert="horz" lIns="110743" tIns="55371" rIns="110743" bIns="55371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3251" y="6974329"/>
            <a:ext cx="2815167" cy="400624"/>
          </a:xfrm>
          <a:prstGeom prst="rect">
            <a:avLst/>
          </a:prstGeom>
        </p:spPr>
        <p:txBody>
          <a:bodyPr vert="horz" lIns="110743" tIns="55371" rIns="110743" bIns="55371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4601F-AE95-334E-B91F-A44554EDE84C}" type="datetimeFigureOut">
              <a:rPr lang="es-ES" smtClean="0"/>
              <a:pPr/>
              <a:t>03/04/2022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22209" y="6974329"/>
            <a:ext cx="3820583" cy="400624"/>
          </a:xfrm>
          <a:prstGeom prst="rect">
            <a:avLst/>
          </a:prstGeom>
        </p:spPr>
        <p:txBody>
          <a:bodyPr vert="horz" lIns="110743" tIns="55371" rIns="110743" bIns="55371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46584" y="6974329"/>
            <a:ext cx="2815167" cy="400624"/>
          </a:xfrm>
          <a:prstGeom prst="rect">
            <a:avLst/>
          </a:prstGeom>
        </p:spPr>
        <p:txBody>
          <a:bodyPr vert="horz" lIns="110743" tIns="55371" rIns="110743" bIns="55371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816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3715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5286" indent="-415286" algn="l" defTabSz="553715" rtl="0" eaLnBrk="1" latinLnBrk="0" hangingPunct="1">
        <a:spcBef>
          <a:spcPct val="20000"/>
        </a:spcBef>
        <a:buFont typeface="Arial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99787" indent="-346072" algn="l" defTabSz="553715" rtl="0" eaLnBrk="1" latinLnBrk="0" hangingPunct="1">
        <a:spcBef>
          <a:spcPct val="20000"/>
        </a:spcBef>
        <a:buFont typeface="Arial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84287" indent="-276857" algn="l" defTabSz="553715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38002" indent="-276857" algn="l" defTabSz="553715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91717" indent="-276857" algn="l" defTabSz="553715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432" indent="-276857" algn="l" defTabSz="55371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99147" indent="-276857" algn="l" defTabSz="55371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52862" indent="-276857" algn="l" defTabSz="55371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06577" indent="-276857" algn="l" defTabSz="55371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3715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7430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61145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14860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8575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2290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76004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719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Imagen 9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2064999" cy="7524750"/>
          </a:xfrm>
          <a:prstGeom prst="rect">
            <a:avLst/>
          </a:prstGeom>
        </p:spPr>
      </p:pic>
      <p:sp>
        <p:nvSpPr>
          <p:cNvPr id="57" name="46 CuadroTexto"/>
          <p:cNvSpPr txBox="1"/>
          <p:nvPr/>
        </p:nvSpPr>
        <p:spPr>
          <a:xfrm>
            <a:off x="2282512" y="1014393"/>
            <a:ext cx="46492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endParaRPr lang="es-MX" sz="1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46 CuadroTexto"/>
          <p:cNvSpPr txBox="1"/>
          <p:nvPr/>
        </p:nvSpPr>
        <p:spPr>
          <a:xfrm>
            <a:off x="3774517" y="1018394"/>
            <a:ext cx="46492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  <a:endParaRPr lang="es-MX" sz="1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46 CuadroTexto"/>
          <p:cNvSpPr txBox="1"/>
          <p:nvPr/>
        </p:nvSpPr>
        <p:spPr>
          <a:xfrm>
            <a:off x="5436874" y="1028114"/>
            <a:ext cx="46492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  <a:endParaRPr lang="es-MX" sz="1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46 CuadroTexto"/>
          <p:cNvSpPr txBox="1"/>
          <p:nvPr/>
        </p:nvSpPr>
        <p:spPr>
          <a:xfrm>
            <a:off x="6909556" y="1032651"/>
            <a:ext cx="46492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  <a:endParaRPr lang="es-MX" sz="1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46 CuadroTexto"/>
          <p:cNvSpPr txBox="1"/>
          <p:nvPr/>
        </p:nvSpPr>
        <p:spPr>
          <a:xfrm>
            <a:off x="8445803" y="1038483"/>
            <a:ext cx="46492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  <a:endParaRPr lang="es-MX" sz="1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46 CuadroTexto"/>
          <p:cNvSpPr txBox="1"/>
          <p:nvPr/>
        </p:nvSpPr>
        <p:spPr>
          <a:xfrm>
            <a:off x="9994010" y="1032651"/>
            <a:ext cx="46492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  <a:endParaRPr lang="es-MX" sz="1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46 CuadroTexto"/>
          <p:cNvSpPr txBox="1"/>
          <p:nvPr/>
        </p:nvSpPr>
        <p:spPr>
          <a:xfrm>
            <a:off x="11575976" y="988228"/>
            <a:ext cx="46492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s-MX" sz="1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46 CuadroTexto"/>
          <p:cNvSpPr txBox="1"/>
          <p:nvPr/>
        </p:nvSpPr>
        <p:spPr>
          <a:xfrm>
            <a:off x="237134" y="1570794"/>
            <a:ext cx="708934" cy="23123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08:00</a:t>
            </a:r>
            <a:endParaRPr lang="es-MX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CuadroTexto 17"/>
          <p:cNvSpPr txBox="1"/>
          <p:nvPr/>
        </p:nvSpPr>
        <p:spPr>
          <a:xfrm>
            <a:off x="191597" y="4373888"/>
            <a:ext cx="759017" cy="342101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13:00</a:t>
            </a:r>
            <a:endParaRPr lang="es-MX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CuadroTexto 17"/>
          <p:cNvSpPr txBox="1"/>
          <p:nvPr/>
        </p:nvSpPr>
        <p:spPr>
          <a:xfrm>
            <a:off x="190754" y="6135807"/>
            <a:ext cx="741085" cy="342101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17:00</a:t>
            </a:r>
            <a:endParaRPr lang="es-MX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CuadroTexto 17"/>
          <p:cNvSpPr txBox="1"/>
          <p:nvPr/>
        </p:nvSpPr>
        <p:spPr>
          <a:xfrm>
            <a:off x="193748" y="4975401"/>
            <a:ext cx="741085" cy="342101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16:00</a:t>
            </a:r>
            <a:endParaRPr lang="es-MX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46 CuadroTexto"/>
          <p:cNvSpPr txBox="1"/>
          <p:nvPr/>
        </p:nvSpPr>
        <p:spPr>
          <a:xfrm>
            <a:off x="222504" y="2653793"/>
            <a:ext cx="72154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10:10</a:t>
            </a:r>
            <a:endParaRPr lang="es-MX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46 CuadroTexto"/>
          <p:cNvSpPr txBox="1"/>
          <p:nvPr/>
        </p:nvSpPr>
        <p:spPr>
          <a:xfrm>
            <a:off x="210293" y="3241147"/>
            <a:ext cx="72154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11:30</a:t>
            </a:r>
            <a:endParaRPr lang="es-MX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46 CuadroTexto"/>
          <p:cNvSpPr txBox="1"/>
          <p:nvPr/>
        </p:nvSpPr>
        <p:spPr>
          <a:xfrm>
            <a:off x="237134" y="2092679"/>
            <a:ext cx="70893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08:45</a:t>
            </a:r>
            <a:endParaRPr lang="es-MX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CuadroTexto 17"/>
          <p:cNvSpPr txBox="1"/>
          <p:nvPr/>
        </p:nvSpPr>
        <p:spPr>
          <a:xfrm>
            <a:off x="196615" y="6678896"/>
            <a:ext cx="741085" cy="342101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19:00</a:t>
            </a:r>
            <a:endParaRPr lang="es-MX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CuadroTexto 17"/>
          <p:cNvSpPr txBox="1"/>
          <p:nvPr/>
        </p:nvSpPr>
        <p:spPr>
          <a:xfrm>
            <a:off x="210293" y="5576914"/>
            <a:ext cx="741085" cy="342101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16:30</a:t>
            </a:r>
            <a:endParaRPr lang="es-MX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CuadroTexto 17"/>
          <p:cNvSpPr txBox="1"/>
          <p:nvPr/>
        </p:nvSpPr>
        <p:spPr>
          <a:xfrm>
            <a:off x="201706" y="3804881"/>
            <a:ext cx="759017" cy="342101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12:00</a:t>
            </a:r>
            <a:endParaRPr lang="es-MX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CuadroTexto 8"/>
          <p:cNvSpPr txBox="1"/>
          <p:nvPr/>
        </p:nvSpPr>
        <p:spPr>
          <a:xfrm>
            <a:off x="1188797" y="2009406"/>
            <a:ext cx="1651561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Vinyāsa</a:t>
            </a:r>
            <a:r>
              <a:rPr lang="es-ES_tradnl" sz="800" b="1" dirty="0">
                <a:latin typeface="Arial" panose="020B0604020202020204" pitchFamily="34" charset="0"/>
                <a:cs typeface="Arial" panose="020B0604020202020204" pitchFamily="34" charset="0"/>
              </a:rPr>
              <a:t> Yoga Class  </a:t>
            </a:r>
            <a:endParaRPr lang="en-US" sz="800" b="1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_tradn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s-ES_tradnl" sz="800" dirty="0">
                <a:latin typeface="Arial" panose="020B0604020202020204" pitchFamily="34" charset="0"/>
                <a:cs typeface="Arial" panose="020B0604020202020204" pitchFamily="34" charset="0"/>
              </a:rPr>
              <a:t>TierraLuna</a:t>
            </a:r>
            <a:r>
              <a:rPr lang="es-ES_tradn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800" dirty="0">
                <a:latin typeface="Arial" panose="020B0604020202020204" pitchFamily="34" charset="0"/>
                <a:cs typeface="Arial" panose="020B0604020202020204" pitchFamily="34" charset="0"/>
              </a:rPr>
              <a:t>Village  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  - Lobby GB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CuadroTexto 8"/>
          <p:cNvSpPr txBox="1"/>
          <p:nvPr/>
        </p:nvSpPr>
        <p:spPr>
          <a:xfrm>
            <a:off x="4251949" y="2021338"/>
            <a:ext cx="1651561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800" b="1" dirty="0">
                <a:latin typeface="Arial" panose="020B0604020202020204" pitchFamily="34" charset="0"/>
                <a:cs typeface="Arial" panose="020B0604020202020204" pitchFamily="34" charset="0"/>
              </a:rPr>
              <a:t>Yin Yoga Class </a:t>
            </a:r>
            <a:r>
              <a:rPr lang="es-ES_tradnl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sz="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s-ES_tradnl" sz="800" dirty="0">
                <a:latin typeface="Arial" panose="020B0604020202020204" pitchFamily="34" charset="0"/>
                <a:cs typeface="Arial" panose="020B0604020202020204" pitchFamily="34" charset="0"/>
              </a:rPr>
              <a:t>TierraLuna Village  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Lobby GB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uadroTexto 8"/>
          <p:cNvSpPr txBox="1"/>
          <p:nvPr/>
        </p:nvSpPr>
        <p:spPr>
          <a:xfrm>
            <a:off x="7338007" y="2020058"/>
            <a:ext cx="165156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800" b="1" dirty="0">
                <a:latin typeface="Arial" panose="020B0604020202020204" pitchFamily="34" charset="0"/>
                <a:cs typeface="Arial" panose="020B0604020202020204" pitchFamily="34" charset="0"/>
              </a:rPr>
              <a:t>Restorative </a:t>
            </a:r>
            <a:r>
              <a:rPr lang="es-ES_tradnl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Yoga </a:t>
            </a:r>
            <a:endParaRPr lang="en-US" sz="800" b="1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_tradnl" sz="800" dirty="0">
                <a:latin typeface="Arial" panose="020B0604020202020204" pitchFamily="34" charset="0"/>
                <a:cs typeface="Arial" panose="020B0604020202020204" pitchFamily="34" charset="0"/>
              </a:rPr>
              <a:t>At TierraLuna</a:t>
            </a:r>
            <a:r>
              <a:rPr lang="es-ES_tradn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800" dirty="0">
                <a:latin typeface="Arial" panose="020B0604020202020204" pitchFamily="34" charset="0"/>
                <a:cs typeface="Arial" panose="020B0604020202020204" pitchFamily="34" charset="0"/>
              </a:rPr>
              <a:t>Village  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  - Lobby GB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CuadroTexto 34"/>
          <p:cNvSpPr txBox="1"/>
          <p:nvPr/>
        </p:nvSpPr>
        <p:spPr>
          <a:xfrm>
            <a:off x="7431090" y="5475519"/>
            <a:ext cx="146539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Tequila Tasting</a:t>
            </a:r>
            <a:r>
              <a:rPr lang="it-IT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  <a:b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Blanca Blue Restaurant</a:t>
            </a:r>
            <a:endParaRPr lang="en-US" sz="1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CuadroTexto 8"/>
          <p:cNvSpPr txBox="1"/>
          <p:nvPr/>
        </p:nvSpPr>
        <p:spPr>
          <a:xfrm>
            <a:off x="2720772" y="2005645"/>
            <a:ext cx="1651561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Stretching </a:t>
            </a:r>
            <a:r>
              <a:rPr lang="es-MX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800" dirty="0">
                <a:latin typeface="Arial" panose="020B0604020202020204" pitchFamily="34" charset="0"/>
                <a:cs typeface="Arial" panose="020B0604020202020204" pitchFamily="34" charset="0"/>
              </a:rPr>
              <a:t>At TierraLuna</a:t>
            </a:r>
            <a:r>
              <a:rPr lang="es-ES_tradn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800" dirty="0">
                <a:latin typeface="Arial" panose="020B0604020202020204" pitchFamily="34" charset="0"/>
                <a:cs typeface="Arial" panose="020B0604020202020204" pitchFamily="34" charset="0"/>
              </a:rPr>
              <a:t>Village  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Lobby GB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CuadroTexto 16"/>
          <p:cNvSpPr txBox="1"/>
          <p:nvPr/>
        </p:nvSpPr>
        <p:spPr>
          <a:xfrm>
            <a:off x="2798139" y="4833866"/>
            <a:ext cx="1569816" cy="5875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*   Wine Tasting</a:t>
            </a:r>
          </a:p>
          <a:p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Reservation Required</a:t>
            </a:r>
            <a:endParaRPr lang="it-IT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BocaDos STK</a:t>
            </a:r>
            <a:b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8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  <a:endParaRPr lang="es-ES" sz="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cs typeface="Arial" panose="020B0604020202020204" pitchFamily="34" charset="0"/>
            </a:endParaRPr>
          </a:p>
        </p:txBody>
      </p:sp>
      <p:sp>
        <p:nvSpPr>
          <p:cNvPr id="82" name="CuadroTexto 16"/>
          <p:cNvSpPr txBox="1"/>
          <p:nvPr/>
        </p:nvSpPr>
        <p:spPr>
          <a:xfrm>
            <a:off x="5901796" y="4817810"/>
            <a:ext cx="156981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*   WineTasting</a:t>
            </a:r>
            <a:endParaRPr lang="it-IT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Reservatio</a:t>
            </a:r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endParaRPr lang="it-IT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BocaDos 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STK</a:t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  <a:endParaRPr lang="es-ES" sz="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cs typeface="Arial" panose="020B0604020202020204" pitchFamily="34" charset="0"/>
            </a:endParaRPr>
          </a:p>
        </p:txBody>
      </p:sp>
      <p:sp>
        <p:nvSpPr>
          <p:cNvPr id="84" name="CuadroTexto 34"/>
          <p:cNvSpPr txBox="1"/>
          <p:nvPr/>
        </p:nvSpPr>
        <p:spPr>
          <a:xfrm>
            <a:off x="7419132" y="4372611"/>
            <a:ext cx="150488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Bocce Ball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Lobby GB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CuadroTexto 34"/>
          <p:cNvSpPr txBox="1"/>
          <p:nvPr/>
        </p:nvSpPr>
        <p:spPr>
          <a:xfrm>
            <a:off x="1287961" y="4373634"/>
            <a:ext cx="150488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Bocce Ball</a:t>
            </a:r>
            <a:endParaRPr lang="it-IT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Lobby 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GB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CuadroTexto 34"/>
          <p:cNvSpPr txBox="1"/>
          <p:nvPr/>
        </p:nvSpPr>
        <p:spPr>
          <a:xfrm>
            <a:off x="4322352" y="4357660"/>
            <a:ext cx="150488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Bocce Ball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Lobby GB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CuadroTexto 34"/>
          <p:cNvSpPr txBox="1"/>
          <p:nvPr/>
        </p:nvSpPr>
        <p:spPr>
          <a:xfrm>
            <a:off x="10509417" y="4382136"/>
            <a:ext cx="150488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Bocce Ball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Lobby GB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CuadroTexto 34"/>
          <p:cNvSpPr txBox="1"/>
          <p:nvPr/>
        </p:nvSpPr>
        <p:spPr>
          <a:xfrm>
            <a:off x="4365447" y="3826440"/>
            <a:ext cx="148394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Anyone can cook Ceviche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beach 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CuadroTexto 18"/>
          <p:cNvSpPr txBox="1"/>
          <p:nvPr/>
        </p:nvSpPr>
        <p:spPr>
          <a:xfrm>
            <a:off x="7571139" y="3698008"/>
            <a:ext cx="114247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Catch of the day</a:t>
            </a:r>
            <a:b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Pesca del día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beach 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</a:t>
            </a:r>
            <a:b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12:30 Hrs.</a:t>
            </a:r>
            <a:endParaRPr lang="en-US" sz="1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CuadroTexto 8"/>
          <p:cNvSpPr txBox="1"/>
          <p:nvPr/>
        </p:nvSpPr>
        <p:spPr>
          <a:xfrm>
            <a:off x="8882913" y="2005156"/>
            <a:ext cx="1628585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Stretching </a:t>
            </a:r>
            <a:r>
              <a:rPr lang="es-MX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800" dirty="0">
                <a:latin typeface="Arial" panose="020B0604020202020204" pitchFamily="34" charset="0"/>
                <a:cs typeface="Arial" panose="020B0604020202020204" pitchFamily="34" charset="0"/>
              </a:rPr>
              <a:t>At TierraLuna </a:t>
            </a:r>
            <a:r>
              <a:rPr lang="es-ES_tradn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Village  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Lobby GB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CuadroTexto 54"/>
          <p:cNvSpPr txBox="1"/>
          <p:nvPr/>
        </p:nvSpPr>
        <p:spPr>
          <a:xfrm>
            <a:off x="5818336" y="6014469"/>
            <a:ext cx="1607525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  <a:t>Elite Members Cooking Class</a:t>
            </a:r>
            <a:endParaRPr lang="es-MX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Clase de Cocina para </a:t>
            </a:r>
            <a:br>
              <a:rPr lang="es-MX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Elite Members</a:t>
            </a:r>
            <a:br>
              <a:rPr lang="es-MX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Orange Deck</a:t>
            </a:r>
            <a:endParaRPr lang="en-US" sz="9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CuadroTexto 54"/>
          <p:cNvSpPr txBox="1"/>
          <p:nvPr/>
        </p:nvSpPr>
        <p:spPr>
          <a:xfrm>
            <a:off x="2785133" y="6076023"/>
            <a:ext cx="146138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  <a:t>Members Cocktail</a:t>
            </a:r>
            <a:b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Coctel para Socios</a:t>
            </a:r>
            <a:br>
              <a:rPr lang="es-MX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Bar </a:t>
            </a:r>
            <a:r>
              <a:rPr lang="es-ES_tradnl" sz="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Noi</a:t>
            </a:r>
            <a:r>
              <a:rPr lang="es-ES_tradnl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360° </a:t>
            </a:r>
            <a:endParaRPr lang="en-U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CuadroTexto 17"/>
          <p:cNvSpPr txBox="1"/>
          <p:nvPr/>
        </p:nvSpPr>
        <p:spPr>
          <a:xfrm>
            <a:off x="1251291" y="3104670"/>
            <a:ext cx="1563282" cy="603711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Kayaking Ocean Tour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110" name="CuadroTexto 17"/>
          <p:cNvSpPr txBox="1"/>
          <p:nvPr/>
        </p:nvSpPr>
        <p:spPr>
          <a:xfrm>
            <a:off x="4268233" y="3112364"/>
            <a:ext cx="1563282" cy="588322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Kayaking Ocean Tour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111" name="CuadroTexto 17"/>
          <p:cNvSpPr txBox="1"/>
          <p:nvPr/>
        </p:nvSpPr>
        <p:spPr>
          <a:xfrm>
            <a:off x="7360733" y="3112364"/>
            <a:ext cx="1563282" cy="588322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Kayaking Ocean Tour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112" name="CuadroTexto 17"/>
          <p:cNvSpPr txBox="1"/>
          <p:nvPr/>
        </p:nvSpPr>
        <p:spPr>
          <a:xfrm>
            <a:off x="10427694" y="3112364"/>
            <a:ext cx="1563282" cy="588322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Kayaking Ocean Tour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117" name="CuadroTexto 17"/>
          <p:cNvSpPr txBox="1"/>
          <p:nvPr/>
        </p:nvSpPr>
        <p:spPr>
          <a:xfrm>
            <a:off x="2602624" y="1258662"/>
            <a:ext cx="1743870" cy="711432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the beach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118" name="CuadroTexto 17"/>
          <p:cNvSpPr txBox="1"/>
          <p:nvPr/>
        </p:nvSpPr>
        <p:spPr>
          <a:xfrm>
            <a:off x="4139703" y="1257230"/>
            <a:ext cx="1743870" cy="711432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the beach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119" name="CuadroTexto 17"/>
          <p:cNvSpPr txBox="1"/>
          <p:nvPr/>
        </p:nvSpPr>
        <p:spPr>
          <a:xfrm>
            <a:off x="5686167" y="1264560"/>
            <a:ext cx="1743870" cy="711432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the beach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120" name="CuadroTexto 17"/>
          <p:cNvSpPr txBox="1"/>
          <p:nvPr/>
        </p:nvSpPr>
        <p:spPr>
          <a:xfrm>
            <a:off x="7224888" y="1266637"/>
            <a:ext cx="1743870" cy="711432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the beach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121" name="CuadroTexto 17"/>
          <p:cNvSpPr txBox="1"/>
          <p:nvPr/>
        </p:nvSpPr>
        <p:spPr>
          <a:xfrm>
            <a:off x="8748821" y="1266755"/>
            <a:ext cx="1743870" cy="711432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the beach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122" name="CuadroTexto 17"/>
          <p:cNvSpPr txBox="1"/>
          <p:nvPr/>
        </p:nvSpPr>
        <p:spPr>
          <a:xfrm>
            <a:off x="10307414" y="1258309"/>
            <a:ext cx="1743870" cy="711432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the beach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123" name="CuadroTexto 17"/>
          <p:cNvSpPr txBox="1"/>
          <p:nvPr/>
        </p:nvSpPr>
        <p:spPr>
          <a:xfrm>
            <a:off x="1065496" y="1271184"/>
            <a:ext cx="1743870" cy="711432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the beach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63" name="CuadroTexto 34"/>
          <p:cNvSpPr txBox="1"/>
          <p:nvPr/>
        </p:nvSpPr>
        <p:spPr>
          <a:xfrm>
            <a:off x="2841345" y="4300449"/>
            <a:ext cx="145628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Horseshoes Game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Juego de Herraduras </a:t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Lobby GB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CuadroTexto 34"/>
          <p:cNvSpPr txBox="1"/>
          <p:nvPr/>
        </p:nvSpPr>
        <p:spPr>
          <a:xfrm>
            <a:off x="5923963" y="4314580"/>
            <a:ext cx="145628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Horseshoes Game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Juego de Herraduras </a:t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Lobby GB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CuadroTexto 34"/>
          <p:cNvSpPr txBox="1"/>
          <p:nvPr/>
        </p:nvSpPr>
        <p:spPr>
          <a:xfrm>
            <a:off x="8951859" y="4326445"/>
            <a:ext cx="145628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Horseshoes Game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Juego de Herraduras </a:t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Lobby GB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CuadroTexto 18"/>
          <p:cNvSpPr txBox="1"/>
          <p:nvPr/>
        </p:nvSpPr>
        <p:spPr>
          <a:xfrm>
            <a:off x="1385271" y="6604466"/>
            <a:ext cx="1256717" cy="5350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BOHEMIAN NIGHT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Noche Bohemia</a:t>
            </a:r>
            <a:b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Live Guitar Music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 </a:t>
            </a:r>
            <a:endParaRPr lang="en-US" sz="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CuadroTexto 18"/>
          <p:cNvSpPr txBox="1"/>
          <p:nvPr/>
        </p:nvSpPr>
        <p:spPr>
          <a:xfrm>
            <a:off x="4287707" y="6620964"/>
            <a:ext cx="1520628" cy="4864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BOHEMIAN NIGHT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Noche Bohemia</a:t>
            </a:r>
            <a:b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Live Guitar Music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 </a:t>
            </a:r>
            <a:endParaRPr lang="en-US" sz="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CuadroTexto 18"/>
          <p:cNvSpPr txBox="1"/>
          <p:nvPr/>
        </p:nvSpPr>
        <p:spPr>
          <a:xfrm>
            <a:off x="9068846" y="6628114"/>
            <a:ext cx="1256717" cy="4864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BOHEMIAN NIGHT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Noche Bohemia</a:t>
            </a:r>
            <a:b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Live Guitar Music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 </a:t>
            </a:r>
            <a:endParaRPr lang="en-US" sz="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CuadroTexto 18"/>
          <p:cNvSpPr txBox="1"/>
          <p:nvPr/>
        </p:nvSpPr>
        <p:spPr>
          <a:xfrm>
            <a:off x="2824632" y="6683870"/>
            <a:ext cx="1382389" cy="3790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it-IT" sz="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FIESTA MEXICANA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Mariachi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Folkloric Show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 </a:t>
            </a:r>
            <a:endParaRPr lang="en-US" sz="5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CuadroTexto 18"/>
          <p:cNvSpPr txBox="1"/>
          <p:nvPr/>
        </p:nvSpPr>
        <p:spPr>
          <a:xfrm>
            <a:off x="5870003" y="6619421"/>
            <a:ext cx="1520628" cy="4864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BOHEMIAN NIGHT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Noche Bohemia</a:t>
            </a:r>
            <a:b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Live Guitar Music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 </a:t>
            </a:r>
            <a:endParaRPr lang="en-US" sz="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CuadroTexto 18"/>
          <p:cNvSpPr txBox="1"/>
          <p:nvPr/>
        </p:nvSpPr>
        <p:spPr>
          <a:xfrm>
            <a:off x="7543214" y="6712187"/>
            <a:ext cx="125671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it-IT" sz="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BBQ NIGHT</a:t>
            </a:r>
            <a:b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 </a:t>
            </a:r>
            <a:endParaRPr lang="en-US" sz="3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CuadroTexto 18"/>
          <p:cNvSpPr txBox="1"/>
          <p:nvPr/>
        </p:nvSpPr>
        <p:spPr>
          <a:xfrm>
            <a:off x="10541759" y="6604466"/>
            <a:ext cx="138238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dirty="0" smtClean="0"/>
              <a:t>         </a:t>
            </a:r>
            <a:r>
              <a:rPr lang="it-IT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LATIN NIGHT</a:t>
            </a:r>
            <a:b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Noche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Latina &amp; Art Walk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Latin </a:t>
            </a:r>
            <a: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Live </a:t>
            </a:r>
            <a:r>
              <a:rPr lang="en-US" sz="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  <a:r>
              <a:rPr lang="en-US" sz="800" dirty="0"/>
              <a:t/>
            </a:r>
            <a:br>
              <a:rPr lang="en-US" sz="800" dirty="0"/>
            </a:br>
            <a:r>
              <a:rPr lang="en-US" sz="800" dirty="0" smtClean="0"/>
              <a:t>     </a:t>
            </a:r>
            <a:r>
              <a:rPr lang="es-ES_tradnl" sz="8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s-ES_tradnl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TierraLuna Village</a:t>
            </a:r>
            <a:endParaRPr lang="en-US" sz="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CuadroTexto 16"/>
          <p:cNvSpPr txBox="1"/>
          <p:nvPr/>
        </p:nvSpPr>
        <p:spPr>
          <a:xfrm>
            <a:off x="10350823" y="2476944"/>
            <a:ext cx="172679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800" dirty="0">
                <a:latin typeface="Arial" panose="020B0604020202020204" pitchFamily="34" charset="0"/>
                <a:cs typeface="Arial" panose="020B0604020202020204" pitchFamily="34" charset="0"/>
              </a:rPr>
              <a:t>Senderismo</a:t>
            </a:r>
            <a:r>
              <a:rPr lang="es-ES_tradnl" sz="800" b="1" dirty="0">
                <a:latin typeface="Arial" panose="020B0604020202020204" pitchFamily="34" charset="0"/>
                <a:cs typeface="Arial" panose="020B0604020202020204" pitchFamily="34" charset="0"/>
              </a:rPr>
              <a:t> AVANZADO</a:t>
            </a:r>
            <a:endParaRPr lang="es-ES_trad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Hiking </a:t>
            </a:r>
            <a:r>
              <a:rPr lang="en-US" sz="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2.5 Hrs. 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Mountain, Waterfall &amp; River 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Meeting Point  </a:t>
            </a:r>
            <a:r>
              <a:rPr lang="en-US" sz="800" i="1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800" i="1">
                <a:latin typeface="Arial" panose="020B0604020202020204" pitchFamily="34" charset="0"/>
                <a:cs typeface="Arial" panose="020B0604020202020204" pitchFamily="34" charset="0"/>
              </a:rPr>
              <a:t>Lobby Mousai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CuadroTexto 16"/>
          <p:cNvSpPr txBox="1"/>
          <p:nvPr/>
        </p:nvSpPr>
        <p:spPr>
          <a:xfrm>
            <a:off x="8821662" y="2490241"/>
            <a:ext cx="172679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Excursion a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CASCADA</a:t>
            </a:r>
          </a:p>
          <a:p>
            <a:pPr algn="ctr"/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Hike to the </a:t>
            </a:r>
            <a:r>
              <a:rPr lang="en-US" sz="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WATERFALL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River &amp; Waterfall </a:t>
            </a:r>
            <a:r>
              <a:rPr lang="en-US" sz="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 Hrs.</a:t>
            </a:r>
            <a:br>
              <a:rPr lang="en-US" sz="8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Meeting Point  -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Lobby Mousai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CuadroTexto 17"/>
          <p:cNvSpPr txBox="1"/>
          <p:nvPr/>
        </p:nvSpPr>
        <p:spPr>
          <a:xfrm>
            <a:off x="2781953" y="2498230"/>
            <a:ext cx="1629255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Excursion a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LA CASCADA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Hike to the </a:t>
            </a:r>
            <a:r>
              <a:rPr lang="en-US" sz="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WATERFALL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River &amp; Waterfall </a:t>
            </a:r>
            <a: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2 Hrs.</a:t>
            </a:r>
            <a:b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Meeting Point  -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Lobby Mousai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CuadroTexto 16"/>
          <p:cNvSpPr txBox="1"/>
          <p:nvPr/>
        </p:nvSpPr>
        <p:spPr>
          <a:xfrm>
            <a:off x="5776051" y="2486292"/>
            <a:ext cx="172679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800" dirty="0">
                <a:latin typeface="Arial" panose="020B0604020202020204" pitchFamily="34" charset="0"/>
                <a:cs typeface="Arial" panose="020B0604020202020204" pitchFamily="34" charset="0"/>
              </a:rPr>
              <a:t>Senderismo</a:t>
            </a:r>
            <a:r>
              <a:rPr lang="es-ES_tradnl" sz="800" b="1" dirty="0">
                <a:latin typeface="Arial" panose="020B0604020202020204" pitchFamily="34" charset="0"/>
                <a:cs typeface="Arial" panose="020B0604020202020204" pitchFamily="34" charset="0"/>
              </a:rPr>
              <a:t> AVANZADO</a:t>
            </a:r>
            <a:endParaRPr lang="es-ES_trad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Hiking </a:t>
            </a:r>
            <a:r>
              <a:rPr lang="en-US" sz="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2.5 Hrs. 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Mountain, Waterfall &amp; River 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Meeting Point  -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Lobby Mousai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CuadroTexto 17"/>
          <p:cNvSpPr txBox="1"/>
          <p:nvPr/>
        </p:nvSpPr>
        <p:spPr>
          <a:xfrm>
            <a:off x="7353474" y="2485816"/>
            <a:ext cx="1629255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800" dirty="0">
                <a:latin typeface="Arial" panose="020B0604020202020204" pitchFamily="34" charset="0"/>
                <a:cs typeface="Arial" panose="020B0604020202020204" pitchFamily="34" charset="0"/>
              </a:rPr>
              <a:t>Senderismo</a:t>
            </a:r>
            <a:r>
              <a:rPr lang="es-ES_tradnl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ARROYOS</a:t>
            </a:r>
            <a:endParaRPr lang="es-ES_trad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TREKKING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Hike</a:t>
            </a:r>
            <a:endParaRPr lang="en-U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2.0 </a:t>
            </a:r>
            <a: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Hrs. 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Meeting Point  -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Lobby Mousai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CuadroTexto 17"/>
          <p:cNvSpPr txBox="1"/>
          <p:nvPr/>
        </p:nvSpPr>
        <p:spPr>
          <a:xfrm>
            <a:off x="2799954" y="3133337"/>
            <a:ext cx="1424740" cy="486216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Paddle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Board Clinics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Clínicas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De Paddle Board 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Know Swim is required</a:t>
            </a:r>
          </a:p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Age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/ Edad 12+</a:t>
            </a:r>
            <a:endParaRPr lang="en-US" sz="8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CuadroTexto 17"/>
          <p:cNvSpPr txBox="1"/>
          <p:nvPr/>
        </p:nvSpPr>
        <p:spPr>
          <a:xfrm>
            <a:off x="5911515" y="3126926"/>
            <a:ext cx="1421165" cy="534838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Paddle Board Clinics </a:t>
            </a:r>
            <a:b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Clínicas De Paddle Board 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Know Swim is required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Age / Edad 12+</a:t>
            </a:r>
            <a:endParaRPr lang="en-US" sz="8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CuadroTexto 17"/>
          <p:cNvSpPr txBox="1"/>
          <p:nvPr/>
        </p:nvSpPr>
        <p:spPr>
          <a:xfrm>
            <a:off x="8915563" y="3088188"/>
            <a:ext cx="1563282" cy="588322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Paddle Board Clinics </a:t>
            </a:r>
            <a:b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Clínicas De Paddle Board 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Know Swim is required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Age / Edad 12+</a:t>
            </a:r>
            <a:endParaRPr lang="en-US" sz="8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CuadroTexto 17"/>
          <p:cNvSpPr txBox="1"/>
          <p:nvPr/>
        </p:nvSpPr>
        <p:spPr>
          <a:xfrm>
            <a:off x="4241606" y="2497236"/>
            <a:ext cx="1629255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Senderismo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ARCOS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b="1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ARCOS </a:t>
            </a:r>
            <a:r>
              <a:rPr lang="en-US" sz="8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Hike </a:t>
            </a:r>
            <a:r>
              <a:rPr lang="en-US" sz="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2.5 Hrs.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 &amp; TierraLuna </a:t>
            </a:r>
            <a:b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Meeting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Point  -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Lobby Mousai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CuadroTexto 17"/>
          <p:cNvSpPr txBox="1"/>
          <p:nvPr/>
        </p:nvSpPr>
        <p:spPr>
          <a:xfrm>
            <a:off x="1177274" y="2505561"/>
            <a:ext cx="1629255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Senderismo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INTERMEDIO</a:t>
            </a:r>
          </a:p>
          <a:p>
            <a:pPr algn="ctr"/>
            <a:r>
              <a:rPr lang="en-US" sz="800" b="1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INTERMEDIATE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Hike</a:t>
            </a:r>
            <a:r>
              <a:rPr lang="en-US" sz="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</a:t>
            </a:r>
            <a:r>
              <a:rPr lang="en-US" sz="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2 Hrs.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Meeting Point  - Lobby 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Mousai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0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44735</TotalTime>
  <Words>352</Words>
  <Application>Microsoft Office PowerPoint</Application>
  <PresentationFormat>Personalizado</PresentationFormat>
  <Paragraphs>128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Berlin Sans FB</vt:lpstr>
      <vt:lpstr>Calibri</vt:lpstr>
      <vt:lpstr>Tema de Office</vt:lpstr>
      <vt:lpstr>Presentación de PowerPoint</vt:lpstr>
    </vt:vector>
  </TitlesOfParts>
  <Company>asd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Contreras</dc:creator>
  <cp:lastModifiedBy>Roberto Alejandro Ayala Cuevas</cp:lastModifiedBy>
  <cp:revision>1803</cp:revision>
  <cp:lastPrinted>2021-01-03T20:27:28Z</cp:lastPrinted>
  <dcterms:created xsi:type="dcterms:W3CDTF">2014-04-02T19:51:37Z</dcterms:created>
  <dcterms:modified xsi:type="dcterms:W3CDTF">2022-04-03T19:29:59Z</dcterms:modified>
</cp:coreProperties>
</file>