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065000" cy="7524750"/>
  <p:notesSz cx="6797675" cy="9926638"/>
  <p:defaultTextStyle>
    <a:defPPr>
      <a:defRPr lang="es-ES"/>
    </a:defPPr>
    <a:lvl1pPr marL="0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3715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07430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61145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14860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68575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22290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76004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29719" algn="l" defTabSz="55371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0" userDrawn="1">
          <p15:clr>
            <a:srgbClr val="A4A3A4"/>
          </p15:clr>
        </p15:guide>
        <p15:guide id="2" pos="3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2" autoAdjust="0"/>
    <p:restoredTop sz="94434" autoAdjust="0"/>
  </p:normalViewPr>
  <p:slideViewPr>
    <p:cSldViewPr snapToGrid="0" snapToObjects="1">
      <p:cViewPr>
        <p:scale>
          <a:sx n="100" d="100"/>
          <a:sy n="100" d="100"/>
        </p:scale>
        <p:origin x="-252" y="-1662"/>
      </p:cViewPr>
      <p:guideLst>
        <p:guide orient="horz" pos="2370"/>
        <p:guide pos="38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864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0DDB0-2140-41A1-BB94-031F8DA7CEF6}" type="datetimeFigureOut">
              <a:rPr lang="es-MX" smtClean="0"/>
              <a:pPr/>
              <a:t>04/10/2022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1241425"/>
            <a:ext cx="5372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0383" y="4776857"/>
            <a:ext cx="5436909" cy="39089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28274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864" y="9428274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6630D-ECB6-41CE-BBB0-DDC93C3B9BC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5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2788" y="1241425"/>
            <a:ext cx="537210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6630D-ECB6-41CE-BBB0-DDC93C3B9BC2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6014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04875" y="2337551"/>
            <a:ext cx="10255250" cy="1612944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09750" y="4264025"/>
            <a:ext cx="8445500" cy="1922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3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61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14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6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22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76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29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47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217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1541347" y="322241"/>
            <a:ext cx="3581797" cy="684717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95957" y="322241"/>
            <a:ext cx="10544307" cy="684717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31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496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3052" y="4835349"/>
            <a:ext cx="10255250" cy="1494499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53052" y="3189312"/>
            <a:ext cx="10255250" cy="1646038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371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074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611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148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6857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222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76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297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078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95955" y="1872479"/>
            <a:ext cx="7063052" cy="529693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060090" y="1872479"/>
            <a:ext cx="7063052" cy="529693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872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0" y="301339"/>
            <a:ext cx="10858500" cy="1254125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3250" y="1684361"/>
            <a:ext cx="5330804" cy="70196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3715" indent="0">
              <a:buNone/>
              <a:defRPr sz="2400" b="1"/>
            </a:lvl2pPr>
            <a:lvl3pPr marL="1107430" indent="0">
              <a:buNone/>
              <a:defRPr sz="2200" b="1"/>
            </a:lvl3pPr>
            <a:lvl4pPr marL="1661145" indent="0">
              <a:buNone/>
              <a:defRPr sz="1900" b="1"/>
            </a:lvl4pPr>
            <a:lvl5pPr marL="2214860" indent="0">
              <a:buNone/>
              <a:defRPr sz="1900" b="1"/>
            </a:lvl5pPr>
            <a:lvl6pPr marL="2768575" indent="0">
              <a:buNone/>
              <a:defRPr sz="1900" b="1"/>
            </a:lvl6pPr>
            <a:lvl7pPr marL="3322290" indent="0">
              <a:buNone/>
              <a:defRPr sz="1900" b="1"/>
            </a:lvl7pPr>
            <a:lvl8pPr marL="3876004" indent="0">
              <a:buNone/>
              <a:defRPr sz="1900" b="1"/>
            </a:lvl8pPr>
            <a:lvl9pPr marL="4429719" indent="0">
              <a:buNone/>
              <a:defRPr sz="19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3250" y="2386322"/>
            <a:ext cx="5330804" cy="433544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28853" y="1684361"/>
            <a:ext cx="5332898" cy="70196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3715" indent="0">
              <a:buNone/>
              <a:defRPr sz="2400" b="1"/>
            </a:lvl2pPr>
            <a:lvl3pPr marL="1107430" indent="0">
              <a:buNone/>
              <a:defRPr sz="2200" b="1"/>
            </a:lvl3pPr>
            <a:lvl4pPr marL="1661145" indent="0">
              <a:buNone/>
              <a:defRPr sz="1900" b="1"/>
            </a:lvl4pPr>
            <a:lvl5pPr marL="2214860" indent="0">
              <a:buNone/>
              <a:defRPr sz="1900" b="1"/>
            </a:lvl5pPr>
            <a:lvl6pPr marL="2768575" indent="0">
              <a:buNone/>
              <a:defRPr sz="1900" b="1"/>
            </a:lvl6pPr>
            <a:lvl7pPr marL="3322290" indent="0">
              <a:buNone/>
              <a:defRPr sz="1900" b="1"/>
            </a:lvl7pPr>
            <a:lvl8pPr marL="3876004" indent="0">
              <a:buNone/>
              <a:defRPr sz="1900" b="1"/>
            </a:lvl8pPr>
            <a:lvl9pPr marL="4429719" indent="0">
              <a:buNone/>
              <a:defRPr sz="19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28853" y="2386322"/>
            <a:ext cx="5332898" cy="433544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19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995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605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1" y="299596"/>
            <a:ext cx="3969302" cy="1275027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17080" y="299598"/>
            <a:ext cx="6744670" cy="6422166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3251" y="1574625"/>
            <a:ext cx="3969302" cy="5147139"/>
          </a:xfrm>
        </p:spPr>
        <p:txBody>
          <a:bodyPr/>
          <a:lstStyle>
            <a:lvl1pPr marL="0" indent="0">
              <a:buNone/>
              <a:defRPr sz="1700"/>
            </a:lvl1pPr>
            <a:lvl2pPr marL="553715" indent="0">
              <a:buNone/>
              <a:defRPr sz="1500"/>
            </a:lvl2pPr>
            <a:lvl3pPr marL="1107430" indent="0">
              <a:buNone/>
              <a:defRPr sz="1200"/>
            </a:lvl3pPr>
            <a:lvl4pPr marL="1661145" indent="0">
              <a:buNone/>
              <a:defRPr sz="1100"/>
            </a:lvl4pPr>
            <a:lvl5pPr marL="2214860" indent="0">
              <a:buNone/>
              <a:defRPr sz="1100"/>
            </a:lvl5pPr>
            <a:lvl6pPr marL="2768575" indent="0">
              <a:buNone/>
              <a:defRPr sz="1100"/>
            </a:lvl6pPr>
            <a:lvl7pPr marL="3322290" indent="0">
              <a:buNone/>
              <a:defRPr sz="1100"/>
            </a:lvl7pPr>
            <a:lvl8pPr marL="3876004" indent="0">
              <a:buNone/>
              <a:defRPr sz="1100"/>
            </a:lvl8pPr>
            <a:lvl9pPr marL="4429719" indent="0">
              <a:buNone/>
              <a:defRPr sz="11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0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64824" y="5267326"/>
            <a:ext cx="7239000" cy="6218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64824" y="672351"/>
            <a:ext cx="7239000" cy="4514850"/>
          </a:xfrm>
        </p:spPr>
        <p:txBody>
          <a:bodyPr/>
          <a:lstStyle>
            <a:lvl1pPr marL="0" indent="0">
              <a:buNone/>
              <a:defRPr sz="3900"/>
            </a:lvl1pPr>
            <a:lvl2pPr marL="553715" indent="0">
              <a:buNone/>
              <a:defRPr sz="3400"/>
            </a:lvl2pPr>
            <a:lvl3pPr marL="1107430" indent="0">
              <a:buNone/>
              <a:defRPr sz="2900"/>
            </a:lvl3pPr>
            <a:lvl4pPr marL="1661145" indent="0">
              <a:buNone/>
              <a:defRPr sz="2400"/>
            </a:lvl4pPr>
            <a:lvl5pPr marL="2214860" indent="0">
              <a:buNone/>
              <a:defRPr sz="2400"/>
            </a:lvl5pPr>
            <a:lvl6pPr marL="2768575" indent="0">
              <a:buNone/>
              <a:defRPr sz="2400"/>
            </a:lvl6pPr>
            <a:lvl7pPr marL="3322290" indent="0">
              <a:buNone/>
              <a:defRPr sz="2400"/>
            </a:lvl7pPr>
            <a:lvl8pPr marL="3876004" indent="0">
              <a:buNone/>
              <a:defRPr sz="2400"/>
            </a:lvl8pPr>
            <a:lvl9pPr marL="4429719" indent="0">
              <a:buNone/>
              <a:defRPr sz="24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64824" y="5889164"/>
            <a:ext cx="7239000" cy="883112"/>
          </a:xfrm>
        </p:spPr>
        <p:txBody>
          <a:bodyPr/>
          <a:lstStyle>
            <a:lvl1pPr marL="0" indent="0">
              <a:buNone/>
              <a:defRPr sz="1700"/>
            </a:lvl1pPr>
            <a:lvl2pPr marL="553715" indent="0">
              <a:buNone/>
              <a:defRPr sz="1500"/>
            </a:lvl2pPr>
            <a:lvl3pPr marL="1107430" indent="0">
              <a:buNone/>
              <a:defRPr sz="1200"/>
            </a:lvl3pPr>
            <a:lvl4pPr marL="1661145" indent="0">
              <a:buNone/>
              <a:defRPr sz="1100"/>
            </a:lvl4pPr>
            <a:lvl5pPr marL="2214860" indent="0">
              <a:buNone/>
              <a:defRPr sz="1100"/>
            </a:lvl5pPr>
            <a:lvl6pPr marL="2768575" indent="0">
              <a:buNone/>
              <a:defRPr sz="1100"/>
            </a:lvl6pPr>
            <a:lvl7pPr marL="3322290" indent="0">
              <a:buNone/>
              <a:defRPr sz="1100"/>
            </a:lvl7pPr>
            <a:lvl8pPr marL="3876004" indent="0">
              <a:buNone/>
              <a:defRPr sz="1100"/>
            </a:lvl8pPr>
            <a:lvl9pPr marL="4429719" indent="0">
              <a:buNone/>
              <a:defRPr sz="11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975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3250" y="301339"/>
            <a:ext cx="10858500" cy="1254125"/>
          </a:xfrm>
          <a:prstGeom prst="rect">
            <a:avLst/>
          </a:prstGeom>
        </p:spPr>
        <p:txBody>
          <a:bodyPr vert="horz" lIns="110743" tIns="55371" rIns="110743" bIns="55371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3250" y="1755775"/>
            <a:ext cx="10858500" cy="4965987"/>
          </a:xfrm>
          <a:prstGeom prst="rect">
            <a:avLst/>
          </a:prstGeom>
        </p:spPr>
        <p:txBody>
          <a:bodyPr vert="horz" lIns="110743" tIns="55371" rIns="110743" bIns="55371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3251" y="6974329"/>
            <a:ext cx="2815167" cy="400624"/>
          </a:xfrm>
          <a:prstGeom prst="rect">
            <a:avLst/>
          </a:prstGeom>
        </p:spPr>
        <p:txBody>
          <a:bodyPr vert="horz" lIns="110743" tIns="55371" rIns="110743" bIns="55371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4601F-AE95-334E-B91F-A44554EDE84C}" type="datetimeFigureOut">
              <a:rPr lang="es-ES" smtClean="0"/>
              <a:pPr/>
              <a:t>04/10/2022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22209" y="6974329"/>
            <a:ext cx="3820583" cy="400624"/>
          </a:xfrm>
          <a:prstGeom prst="rect">
            <a:avLst/>
          </a:prstGeom>
        </p:spPr>
        <p:txBody>
          <a:bodyPr vert="horz" lIns="110743" tIns="55371" rIns="110743" bIns="55371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46584" y="6974329"/>
            <a:ext cx="2815167" cy="400624"/>
          </a:xfrm>
          <a:prstGeom prst="rect">
            <a:avLst/>
          </a:prstGeom>
        </p:spPr>
        <p:txBody>
          <a:bodyPr vert="horz" lIns="110743" tIns="55371" rIns="110743" bIns="55371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74327-8DB4-1C45-BE89-8342C9ACA0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816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3715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5286" indent="-415286" algn="l" defTabSz="553715" rtl="0" eaLnBrk="1" latinLnBrk="0" hangingPunct="1">
        <a:spcBef>
          <a:spcPct val="20000"/>
        </a:spcBef>
        <a:buFont typeface="Arial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9787" indent="-346072" algn="l" defTabSz="553715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84287" indent="-276857" algn="l" defTabSz="553715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38002" indent="-276857" algn="l" defTabSz="553715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91717" indent="-276857" algn="l" defTabSz="553715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432" indent="-276857" algn="l" defTabSz="55371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99147" indent="-276857" algn="l" defTabSz="55371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52862" indent="-276857" algn="l" defTabSz="55371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06577" indent="-276857" algn="l" defTabSz="55371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3715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7430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61145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14860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8575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2290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76004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719" algn="l" defTabSz="55371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065000" cy="7524752"/>
          </a:xfrm>
          <a:prstGeom prst="rect">
            <a:avLst/>
          </a:prstGeom>
        </p:spPr>
      </p:pic>
      <p:sp>
        <p:nvSpPr>
          <p:cNvPr id="97" name="CuadroTexto 17"/>
          <p:cNvSpPr txBox="1"/>
          <p:nvPr/>
        </p:nvSpPr>
        <p:spPr>
          <a:xfrm>
            <a:off x="9582784" y="148716"/>
            <a:ext cx="2063780" cy="249768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/>
          <a:p>
            <a:pPr algn="ctr"/>
            <a:endParaRPr lang="en-US" sz="10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CuadroTexto 17"/>
          <p:cNvSpPr txBox="1"/>
          <p:nvPr/>
        </p:nvSpPr>
        <p:spPr>
          <a:xfrm>
            <a:off x="93194" y="3219148"/>
            <a:ext cx="741085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11:30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67 CuadroTexto"/>
          <p:cNvSpPr txBox="1"/>
          <p:nvPr/>
        </p:nvSpPr>
        <p:spPr>
          <a:xfrm>
            <a:off x="99879" y="5514759"/>
            <a:ext cx="748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16:00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67 CuadroTexto"/>
          <p:cNvSpPr txBox="1"/>
          <p:nvPr/>
        </p:nvSpPr>
        <p:spPr>
          <a:xfrm>
            <a:off x="85534" y="6670066"/>
            <a:ext cx="748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20:00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uadroTexto 17"/>
          <p:cNvSpPr txBox="1"/>
          <p:nvPr/>
        </p:nvSpPr>
        <p:spPr>
          <a:xfrm>
            <a:off x="97808" y="1512739"/>
            <a:ext cx="741085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08:00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CuadroTexto 17"/>
          <p:cNvSpPr txBox="1"/>
          <p:nvPr/>
        </p:nvSpPr>
        <p:spPr>
          <a:xfrm>
            <a:off x="97808" y="2644787"/>
            <a:ext cx="741085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10:10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CuadroTexto 17"/>
          <p:cNvSpPr txBox="1"/>
          <p:nvPr/>
        </p:nvSpPr>
        <p:spPr>
          <a:xfrm>
            <a:off x="97808" y="2083605"/>
            <a:ext cx="741085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08:50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CuadroTexto 17"/>
          <p:cNvSpPr txBox="1"/>
          <p:nvPr/>
        </p:nvSpPr>
        <p:spPr>
          <a:xfrm>
            <a:off x="98836" y="3810279"/>
            <a:ext cx="741085" cy="34210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13:00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67 CuadroTexto"/>
          <p:cNvSpPr txBox="1"/>
          <p:nvPr/>
        </p:nvSpPr>
        <p:spPr>
          <a:xfrm>
            <a:off x="89363" y="6060654"/>
            <a:ext cx="748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17:00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67 CuadroTexto"/>
          <p:cNvSpPr txBox="1"/>
          <p:nvPr/>
        </p:nvSpPr>
        <p:spPr>
          <a:xfrm>
            <a:off x="91680" y="4387403"/>
            <a:ext cx="748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13:00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CuadroTexto 17"/>
          <p:cNvSpPr txBox="1"/>
          <p:nvPr/>
        </p:nvSpPr>
        <p:spPr>
          <a:xfrm>
            <a:off x="1067650" y="1340360"/>
            <a:ext cx="1585337" cy="61339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beac</a:t>
            </a:r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67 CuadroTexto"/>
          <p:cNvSpPr txBox="1"/>
          <p:nvPr/>
        </p:nvSpPr>
        <p:spPr>
          <a:xfrm>
            <a:off x="97808" y="4899711"/>
            <a:ext cx="748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15:00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CuadroTexto 17"/>
          <p:cNvSpPr txBox="1"/>
          <p:nvPr/>
        </p:nvSpPr>
        <p:spPr>
          <a:xfrm>
            <a:off x="2666728" y="1340360"/>
            <a:ext cx="1585337" cy="61339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beac</a:t>
            </a:r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CuadroTexto 17"/>
          <p:cNvSpPr txBox="1"/>
          <p:nvPr/>
        </p:nvSpPr>
        <p:spPr>
          <a:xfrm>
            <a:off x="4266910" y="1340366"/>
            <a:ext cx="1585337" cy="61339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beac</a:t>
            </a:r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CuadroTexto 17"/>
          <p:cNvSpPr txBox="1"/>
          <p:nvPr/>
        </p:nvSpPr>
        <p:spPr>
          <a:xfrm>
            <a:off x="5829570" y="1340360"/>
            <a:ext cx="1585337" cy="61339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beac</a:t>
            </a:r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CuadroTexto 17"/>
          <p:cNvSpPr txBox="1"/>
          <p:nvPr/>
        </p:nvSpPr>
        <p:spPr>
          <a:xfrm>
            <a:off x="7388987" y="1340366"/>
            <a:ext cx="1585337" cy="61339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beac</a:t>
            </a:r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CuadroTexto 17"/>
          <p:cNvSpPr txBox="1"/>
          <p:nvPr/>
        </p:nvSpPr>
        <p:spPr>
          <a:xfrm>
            <a:off x="8936163" y="1339169"/>
            <a:ext cx="1585337" cy="61339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beac</a:t>
            </a:r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CuadroTexto 17"/>
          <p:cNvSpPr txBox="1"/>
          <p:nvPr/>
        </p:nvSpPr>
        <p:spPr>
          <a:xfrm>
            <a:off x="10458601" y="1332810"/>
            <a:ext cx="1585337" cy="61339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 &amp; Snorkeling Los Arcos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 at beac</a:t>
            </a:r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2.5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CuadroTexto 16"/>
          <p:cNvSpPr txBox="1"/>
          <p:nvPr/>
        </p:nvSpPr>
        <p:spPr>
          <a:xfrm>
            <a:off x="4245353" y="2504934"/>
            <a:ext cx="154797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Senderismo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ARCOS</a:t>
            </a:r>
          </a:p>
          <a:p>
            <a:pPr algn="ctr"/>
            <a:r>
              <a:rPr lang="en-US" sz="8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ARCOS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Hike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2.5 Hrs.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 &amp; TierraLuna 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- Mousai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North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CuadroTexto 16"/>
          <p:cNvSpPr txBox="1"/>
          <p:nvPr/>
        </p:nvSpPr>
        <p:spPr>
          <a:xfrm>
            <a:off x="5816162" y="2518527"/>
            <a:ext cx="1586783" cy="5316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Hiking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AVANZADO</a:t>
            </a:r>
          </a:p>
          <a:p>
            <a:pPr algn="ctr"/>
            <a:r>
              <a:rPr lang="en-US" sz="8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Hike /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</a:t>
            </a:r>
            <a:r>
              <a:rPr lang="en-US" sz="8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River &amp; Waterfall /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2.5 Hrs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- Mousai North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CuadroTexto 16"/>
          <p:cNvSpPr txBox="1"/>
          <p:nvPr/>
        </p:nvSpPr>
        <p:spPr>
          <a:xfrm>
            <a:off x="1052607" y="2497090"/>
            <a:ext cx="158678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>Hike a la </a:t>
            </a: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CASCADA</a:t>
            </a:r>
            <a:endParaRPr lang="es-ES_trad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>Hike to the </a:t>
            </a: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WATERFALL</a:t>
            </a:r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River &amp; Waterfall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2.0 Hrs.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Meeting Point  -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Mousai North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CuadroTexto 16"/>
          <p:cNvSpPr txBox="1"/>
          <p:nvPr/>
        </p:nvSpPr>
        <p:spPr>
          <a:xfrm>
            <a:off x="7395891" y="2531038"/>
            <a:ext cx="1586783" cy="5316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800" dirty="0">
                <a:latin typeface="Arial" panose="020B0604020202020204" pitchFamily="34" charset="0"/>
                <a:cs typeface="Arial" panose="020B0604020202020204" pitchFamily="34" charset="0"/>
              </a:rPr>
              <a:t>Senderismo</a:t>
            </a:r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> ARROYOS</a:t>
            </a:r>
            <a:endParaRPr lang="es-ES_trad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ARROYOS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Hike</a:t>
            </a:r>
            <a:endParaRPr lang="en-U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2.0 Hrs.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- Mousai North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CuadroTexto 17"/>
          <p:cNvSpPr txBox="1"/>
          <p:nvPr/>
        </p:nvSpPr>
        <p:spPr>
          <a:xfrm>
            <a:off x="2599135" y="2496173"/>
            <a:ext cx="167317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Senderismo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INTERMEDIO</a:t>
            </a:r>
          </a:p>
          <a:p>
            <a:pPr algn="ctr"/>
            <a:r>
              <a:rPr lang="en-US" sz="8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INTERMEDIATE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Hike</a:t>
            </a:r>
            <a:r>
              <a:rPr lang="en-US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</a:t>
            </a:r>
            <a:r>
              <a:rPr lang="en-US" sz="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 Hrs.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- Mousai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North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CuadroTexto 16"/>
          <p:cNvSpPr txBox="1"/>
          <p:nvPr/>
        </p:nvSpPr>
        <p:spPr>
          <a:xfrm>
            <a:off x="10551801" y="2546315"/>
            <a:ext cx="1547976" cy="4832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Senderismo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ARCOS</a:t>
            </a:r>
          </a:p>
          <a:p>
            <a:pPr algn="ctr"/>
            <a:r>
              <a:rPr lang="en-US" sz="8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ARCOS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Hike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2.5 Hrs.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 &amp; TierraLuna 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Meeting Point  - Mousai North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CuadroTexto 16"/>
          <p:cNvSpPr txBox="1"/>
          <p:nvPr/>
        </p:nvSpPr>
        <p:spPr>
          <a:xfrm>
            <a:off x="8943470" y="2552857"/>
            <a:ext cx="1586783" cy="4832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>Hike a la </a:t>
            </a: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CASCADA</a:t>
            </a:r>
            <a:endParaRPr lang="es-ES_trad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>Hike to the </a:t>
            </a: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WATERFALL</a:t>
            </a:r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River &amp; Waterfall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2.0 </a:t>
            </a:r>
            <a:r>
              <a:rPr lang="en-U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Hrs.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Meeting Point  -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Mousai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North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CuadroTexto 17"/>
          <p:cNvSpPr txBox="1"/>
          <p:nvPr/>
        </p:nvSpPr>
        <p:spPr>
          <a:xfrm>
            <a:off x="4389737" y="3147090"/>
            <a:ext cx="1291968" cy="48621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Kayaking Ocean Tour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41" name="CuadroTexto 17"/>
          <p:cNvSpPr txBox="1"/>
          <p:nvPr/>
        </p:nvSpPr>
        <p:spPr>
          <a:xfrm>
            <a:off x="7533887" y="3145926"/>
            <a:ext cx="1291968" cy="48621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Kayaking Ocean Tour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42" name="CuadroTexto 17"/>
          <p:cNvSpPr txBox="1"/>
          <p:nvPr/>
        </p:nvSpPr>
        <p:spPr>
          <a:xfrm>
            <a:off x="10679805" y="3158643"/>
            <a:ext cx="1291968" cy="486216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Kayaking Ocean Tour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CuadroTexto 17"/>
          <p:cNvSpPr txBox="1"/>
          <p:nvPr/>
        </p:nvSpPr>
        <p:spPr>
          <a:xfrm>
            <a:off x="1190297" y="3121615"/>
            <a:ext cx="1291968" cy="534838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Kayaking Ocean Tour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2 Hrs. Age / Edad 12+</a:t>
            </a:r>
            <a:endParaRPr lang="en-US" sz="8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</a:p>
        </p:txBody>
      </p:sp>
      <p:sp>
        <p:nvSpPr>
          <p:cNvPr id="166" name="CuadroTexto 16"/>
          <p:cNvSpPr txBox="1"/>
          <p:nvPr/>
        </p:nvSpPr>
        <p:spPr>
          <a:xfrm>
            <a:off x="991416" y="6537051"/>
            <a:ext cx="1704361" cy="5316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Jazz Band </a:t>
            </a:r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Live Music / Música en Vivo </a:t>
            </a:r>
          </a:p>
          <a:p>
            <a:pPr algn="ctr"/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Karuma &amp; Canu Restaurant</a:t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</a:t>
            </a:r>
            <a:endParaRPr lang="es-ES" sz="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cs typeface="Arial" panose="020B0604020202020204" pitchFamily="34" charset="0"/>
            </a:endParaRPr>
          </a:p>
        </p:txBody>
      </p:sp>
      <p:sp>
        <p:nvSpPr>
          <p:cNvPr id="167" name="CuadroTexto 16"/>
          <p:cNvSpPr txBox="1"/>
          <p:nvPr/>
        </p:nvSpPr>
        <p:spPr>
          <a:xfrm>
            <a:off x="2611619" y="6555437"/>
            <a:ext cx="1704361" cy="5318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Jazz Band </a:t>
            </a:r>
            <a:b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Live Music / Música en Vivo 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Karuma &amp; Canu Restaurant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</a:t>
            </a:r>
            <a:endParaRPr lang="es-ES" sz="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cs typeface="Arial" panose="020B0604020202020204" pitchFamily="34" charset="0"/>
            </a:endParaRPr>
          </a:p>
        </p:txBody>
      </p:sp>
      <p:sp>
        <p:nvSpPr>
          <p:cNvPr id="85" name="81 CuadroTexto"/>
          <p:cNvSpPr txBox="1"/>
          <p:nvPr/>
        </p:nvSpPr>
        <p:spPr>
          <a:xfrm>
            <a:off x="2243689" y="965336"/>
            <a:ext cx="44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lang="es-MX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81 CuadroTexto"/>
          <p:cNvSpPr txBox="1"/>
          <p:nvPr/>
        </p:nvSpPr>
        <p:spPr>
          <a:xfrm>
            <a:off x="3823821" y="965336"/>
            <a:ext cx="44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endParaRPr lang="es-MX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81 CuadroTexto"/>
          <p:cNvSpPr txBox="1"/>
          <p:nvPr/>
        </p:nvSpPr>
        <p:spPr>
          <a:xfrm>
            <a:off x="5428412" y="966711"/>
            <a:ext cx="44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  <a:endParaRPr lang="es-MX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81 CuadroTexto"/>
          <p:cNvSpPr txBox="1"/>
          <p:nvPr/>
        </p:nvSpPr>
        <p:spPr>
          <a:xfrm>
            <a:off x="6999455" y="966711"/>
            <a:ext cx="44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endParaRPr lang="es-MX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81 CuadroTexto"/>
          <p:cNvSpPr txBox="1"/>
          <p:nvPr/>
        </p:nvSpPr>
        <p:spPr>
          <a:xfrm>
            <a:off x="8450535" y="966711"/>
            <a:ext cx="44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  <a:endParaRPr lang="es-MX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81 CuadroTexto"/>
          <p:cNvSpPr txBox="1"/>
          <p:nvPr/>
        </p:nvSpPr>
        <p:spPr>
          <a:xfrm>
            <a:off x="10101855" y="954523"/>
            <a:ext cx="44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  <a:endParaRPr lang="es-MX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81 CuadroTexto"/>
          <p:cNvSpPr txBox="1"/>
          <p:nvPr/>
        </p:nvSpPr>
        <p:spPr>
          <a:xfrm>
            <a:off x="11642380" y="966711"/>
            <a:ext cx="44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  <a:endParaRPr lang="es-MX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CuadroTexto 17"/>
          <p:cNvSpPr txBox="1"/>
          <p:nvPr/>
        </p:nvSpPr>
        <p:spPr>
          <a:xfrm>
            <a:off x="9042247" y="3127735"/>
            <a:ext cx="1421165" cy="540571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Paddle Board Clinics Clínicas De Paddle Board </a:t>
            </a:r>
          </a:p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Knowing how to swim required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Age / Edad 12+</a:t>
            </a:r>
            <a:endParaRPr lang="en-US" sz="8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CuadroTexto 17"/>
          <p:cNvSpPr txBox="1"/>
          <p:nvPr/>
        </p:nvSpPr>
        <p:spPr>
          <a:xfrm>
            <a:off x="5829570" y="3144756"/>
            <a:ext cx="1563282" cy="508300"/>
          </a:xfrm>
          <a:prstGeom prst="rect">
            <a:avLst/>
          </a:prstGeom>
          <a:noFill/>
        </p:spPr>
        <p:txBody>
          <a:bodyPr wrap="square" lIns="94951" tIns="47476" rIns="94951" bIns="47476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90" dirty="0">
                <a:latin typeface="Arial" panose="020B0604020202020204" pitchFamily="34" charset="0"/>
                <a:cs typeface="Arial" panose="020B0604020202020204" pitchFamily="34" charset="0"/>
              </a:rPr>
              <a:t>Sup Yoga Bliss</a:t>
            </a:r>
            <a:br>
              <a:rPr lang="en-US" sz="89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89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beach </a:t>
            </a:r>
            <a: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</a:t>
            </a:r>
            <a:b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CuadroTexto 34"/>
          <p:cNvSpPr txBox="1"/>
          <p:nvPr/>
        </p:nvSpPr>
        <p:spPr>
          <a:xfrm>
            <a:off x="4268597" y="4317034"/>
            <a:ext cx="1483947" cy="4624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Face Yoga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beach pool</a:t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2022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CuadroTexto 34"/>
          <p:cNvSpPr txBox="1"/>
          <p:nvPr/>
        </p:nvSpPr>
        <p:spPr>
          <a:xfrm>
            <a:off x="1035126" y="4319918"/>
            <a:ext cx="1483947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Spiritual God´s Eyes</a:t>
            </a:r>
          </a:p>
          <a:p>
            <a:pPr algn="ctr"/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</a:t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2022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CuadroTexto 34"/>
          <p:cNvSpPr txBox="1"/>
          <p:nvPr/>
        </p:nvSpPr>
        <p:spPr>
          <a:xfrm>
            <a:off x="2572625" y="4318598"/>
            <a:ext cx="1632342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Diamond Luxury Hands Ritual</a:t>
            </a:r>
          </a:p>
          <a:p>
            <a:pPr algn="ctr"/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beach pool</a:t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2022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CuadroTexto 18"/>
          <p:cNvSpPr txBox="1"/>
          <p:nvPr/>
        </p:nvSpPr>
        <p:spPr>
          <a:xfrm>
            <a:off x="7569138" y="3661243"/>
            <a:ext cx="1256717" cy="6401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9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Catch </a:t>
            </a:r>
            <a:r>
              <a:rPr lang="en-US" sz="89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b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Pesca </a:t>
            </a:r>
            <a:r>
              <a:rPr lang="en-US" sz="890" dirty="0">
                <a:latin typeface="Arial" panose="020B0604020202020204" pitchFamily="34" charset="0"/>
                <a:cs typeface="Arial" panose="020B0604020202020204" pitchFamily="34" charset="0"/>
              </a:rPr>
              <a:t>del día</a:t>
            </a:r>
            <a:r>
              <a:rPr lang="en-US" sz="89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9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beach</a:t>
            </a:r>
            <a:b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12:00 </a:t>
            </a:r>
            <a:r>
              <a:rPr lang="en-US" sz="890" b="1" i="1" dirty="0">
                <a:latin typeface="Arial" panose="020B0604020202020204" pitchFamily="34" charset="0"/>
                <a:cs typeface="Arial" panose="020B0604020202020204" pitchFamily="34" charset="0"/>
              </a:rPr>
              <a:t>– 15:00 Hrs.</a:t>
            </a:r>
          </a:p>
        </p:txBody>
      </p:sp>
      <p:sp>
        <p:nvSpPr>
          <p:cNvPr id="105" name="CuadroTexto 34"/>
          <p:cNvSpPr txBox="1"/>
          <p:nvPr/>
        </p:nvSpPr>
        <p:spPr>
          <a:xfrm>
            <a:off x="4420389" y="3775451"/>
            <a:ext cx="1236232" cy="41588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90" dirty="0">
                <a:latin typeface="Arial" panose="020B0604020202020204" pitchFamily="34" charset="0"/>
                <a:cs typeface="Arial" panose="020B0604020202020204" pitchFamily="34" charset="0"/>
              </a:rPr>
              <a:t>Anyone can cook Ceviche</a:t>
            </a:r>
          </a:p>
          <a:p>
            <a:pPr algn="ctr"/>
            <a:r>
              <a:rPr lang="en-US" sz="89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beach pool</a:t>
            </a:r>
            <a:endParaRPr lang="en-US" sz="89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CuadroTexto 18"/>
          <p:cNvSpPr txBox="1"/>
          <p:nvPr/>
        </p:nvSpPr>
        <p:spPr>
          <a:xfrm>
            <a:off x="2887126" y="3697734"/>
            <a:ext cx="1142470" cy="581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9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Catch </a:t>
            </a:r>
            <a:r>
              <a:rPr lang="en-US" sz="890" dirty="0">
                <a:latin typeface="Arial" panose="020B0604020202020204" pitchFamily="34" charset="0"/>
                <a:cs typeface="Arial" panose="020B0604020202020204" pitchFamily="34" charset="0"/>
              </a:rPr>
              <a:t>of the day</a:t>
            </a:r>
            <a:br>
              <a:rPr lang="en-US" sz="89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dirty="0">
                <a:latin typeface="Arial" panose="020B0604020202020204" pitchFamily="34" charset="0"/>
                <a:cs typeface="Arial" panose="020B0604020202020204" pitchFamily="34" charset="0"/>
              </a:rPr>
              <a:t>  Pesca del día</a:t>
            </a:r>
            <a:r>
              <a:rPr lang="en-US" sz="89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9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9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beach</a:t>
            </a:r>
            <a:br>
              <a:rPr lang="en-US" sz="89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b="1" i="1" dirty="0">
                <a:latin typeface="Arial" panose="020B0604020202020204" pitchFamily="34" charset="0"/>
                <a:cs typeface="Arial" panose="020B0604020202020204" pitchFamily="34" charset="0"/>
              </a:rPr>
              <a:t>12:00 – 15:00 Hrs</a:t>
            </a:r>
          </a:p>
        </p:txBody>
      </p:sp>
      <p:sp>
        <p:nvSpPr>
          <p:cNvPr id="107" name="CuadroTexto 34"/>
          <p:cNvSpPr txBox="1"/>
          <p:nvPr/>
        </p:nvSpPr>
        <p:spPr>
          <a:xfrm>
            <a:off x="10487370" y="4928427"/>
            <a:ext cx="151694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Bocce Ball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GB beach</a:t>
            </a:r>
            <a:endParaRPr lang="es-E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CuadroTexto 34"/>
          <p:cNvSpPr txBox="1"/>
          <p:nvPr/>
        </p:nvSpPr>
        <p:spPr>
          <a:xfrm>
            <a:off x="2630254" y="4890758"/>
            <a:ext cx="1483947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Glow From Within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Red Room </a:t>
            </a:r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CuadroTexto 34"/>
          <p:cNvSpPr txBox="1"/>
          <p:nvPr/>
        </p:nvSpPr>
        <p:spPr>
          <a:xfrm>
            <a:off x="4322848" y="4821508"/>
            <a:ext cx="1483947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Truly Sensory Experience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 Restaurant</a:t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October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Wellness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b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14:00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Hrs</a:t>
            </a:r>
            <a:r>
              <a:rPr lang="en-US" sz="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CuadroTexto 34"/>
          <p:cNvSpPr txBox="1"/>
          <p:nvPr/>
        </p:nvSpPr>
        <p:spPr>
          <a:xfrm>
            <a:off x="5823247" y="4818454"/>
            <a:ext cx="1632342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The art of aromatherapy to connect with our senses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TierraLuna Village </a:t>
            </a:r>
            <a:b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October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Wellness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CuadroTexto 34"/>
          <p:cNvSpPr txBox="1"/>
          <p:nvPr/>
        </p:nvSpPr>
        <p:spPr>
          <a:xfrm>
            <a:off x="8909175" y="4928427"/>
            <a:ext cx="165537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Horseshoes Game</a:t>
            </a: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GB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CuadroTexto 34"/>
          <p:cNvSpPr txBox="1"/>
          <p:nvPr/>
        </p:nvSpPr>
        <p:spPr>
          <a:xfrm>
            <a:off x="7361596" y="4960007"/>
            <a:ext cx="165537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Bocce Ball</a:t>
            </a:r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GB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CuadroTexto 34"/>
          <p:cNvSpPr txBox="1"/>
          <p:nvPr/>
        </p:nvSpPr>
        <p:spPr>
          <a:xfrm>
            <a:off x="938699" y="4964639"/>
            <a:ext cx="165537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Bocce Ball</a:t>
            </a:r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GB </a:t>
            </a:r>
            <a:r>
              <a:rPr lang="en-US" sz="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beach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CuadroTexto 16"/>
          <p:cNvSpPr txBox="1"/>
          <p:nvPr/>
        </p:nvSpPr>
        <p:spPr>
          <a:xfrm>
            <a:off x="2464366" y="5480128"/>
            <a:ext cx="1873053" cy="5032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* Wine Tasting</a:t>
            </a:r>
          </a:p>
          <a:p>
            <a:pPr algn="ctr"/>
            <a:r>
              <a:rPr lang="en-US" sz="89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endParaRPr lang="it-IT" sz="89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BocaDos STK </a:t>
            </a:r>
            <a:endParaRPr lang="es-ES" sz="89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cs typeface="Arial" panose="020B0604020202020204" pitchFamily="34" charset="0"/>
            </a:endParaRPr>
          </a:p>
        </p:txBody>
      </p:sp>
      <p:sp>
        <p:nvSpPr>
          <p:cNvPr id="147" name="CuadroTexto 16"/>
          <p:cNvSpPr txBox="1"/>
          <p:nvPr/>
        </p:nvSpPr>
        <p:spPr>
          <a:xfrm>
            <a:off x="5702891" y="5409331"/>
            <a:ext cx="1873053" cy="5032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* WineTasting</a:t>
            </a:r>
            <a:endParaRPr lang="it-IT" sz="8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90" i="1" dirty="0" smtClean="0">
                <a:latin typeface="Arial" panose="020B0604020202020204" pitchFamily="34" charset="0"/>
                <a:cs typeface="Arial" panose="020B0604020202020204" pitchFamily="34" charset="0"/>
              </a:rPr>
              <a:t> Reservation</a:t>
            </a:r>
            <a:r>
              <a:rPr lang="it-IT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9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90" i="1" dirty="0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endParaRPr lang="it-IT" sz="8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9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Point  - </a:t>
            </a:r>
            <a: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BocaDos STK</a:t>
            </a:r>
            <a:endParaRPr lang="es-ES" sz="89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cs typeface="Arial" panose="020B0604020202020204" pitchFamily="34" charset="0"/>
            </a:endParaRPr>
          </a:p>
        </p:txBody>
      </p:sp>
      <p:sp>
        <p:nvSpPr>
          <p:cNvPr id="148" name="CuadroTexto 34"/>
          <p:cNvSpPr txBox="1"/>
          <p:nvPr/>
        </p:nvSpPr>
        <p:spPr>
          <a:xfrm>
            <a:off x="9072010" y="5432428"/>
            <a:ext cx="1313641" cy="5032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* Tequila Tasting</a:t>
            </a:r>
            <a:r>
              <a:rPr lang="it-IT" sz="89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89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Reservation Required</a:t>
            </a:r>
            <a:br>
              <a:rPr lang="en-US" sz="89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Orange Deck</a:t>
            </a:r>
            <a:endParaRPr lang="en-US" sz="89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CuadroTexto 54"/>
          <p:cNvSpPr txBox="1"/>
          <p:nvPr/>
        </p:nvSpPr>
        <p:spPr>
          <a:xfrm>
            <a:off x="2788848" y="6046072"/>
            <a:ext cx="121743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800" dirty="0" err="1">
                <a:latin typeface="Arial" panose="020B0604020202020204" pitchFamily="34" charset="0"/>
                <a:cs typeface="Arial" panose="020B0604020202020204" pitchFamily="34" charset="0"/>
              </a:rPr>
              <a:t>Martinis</a:t>
            </a:r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>' </a:t>
            </a:r>
            <a:r>
              <a:rPr lang="es-MX" sz="800" dirty="0" err="1">
                <a:latin typeface="Arial" panose="020B0604020202020204" pitchFamily="34" charset="0"/>
                <a:cs typeface="Arial" panose="020B0604020202020204" pitchFamily="34" charset="0"/>
              </a:rPr>
              <a:t>Sessions</a:t>
            </a:r>
            <a: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Cocktail</a:t>
            </a:r>
            <a:b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Orange Deck</a:t>
            </a:r>
            <a:endParaRPr lang="en-US" sz="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CuadroTexto 54"/>
          <p:cNvSpPr txBox="1"/>
          <p:nvPr/>
        </p:nvSpPr>
        <p:spPr>
          <a:xfrm>
            <a:off x="5859494" y="6057509"/>
            <a:ext cx="162040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Cocoa Tasting </a:t>
            </a:r>
            <a:b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Elite Members Cooking Class</a:t>
            </a:r>
          </a:p>
          <a:p>
            <a:pPr algn="ctr"/>
            <a:r>
              <a:rPr lang="es-MX" sz="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s-MX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Orange Deck</a:t>
            </a:r>
            <a:endParaRPr lang="en-US" sz="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CuadroTexto 54"/>
          <p:cNvSpPr txBox="1"/>
          <p:nvPr/>
        </p:nvSpPr>
        <p:spPr>
          <a:xfrm>
            <a:off x="952217" y="5999722"/>
            <a:ext cx="162040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Agave Fest</a:t>
            </a:r>
            <a:br>
              <a:rPr lang="es-MX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8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 </a:t>
            </a:r>
            <a: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Platinum Members </a:t>
            </a:r>
            <a:br>
              <a:rPr lang="es-MX" sz="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Karuma Restaurant</a:t>
            </a:r>
          </a:p>
        </p:txBody>
      </p:sp>
      <p:sp>
        <p:nvSpPr>
          <p:cNvPr id="80" name="CuadroTexto 8"/>
          <p:cNvSpPr txBox="1"/>
          <p:nvPr/>
        </p:nvSpPr>
        <p:spPr>
          <a:xfrm>
            <a:off x="7353931" y="2015364"/>
            <a:ext cx="1651561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>Hatha Yoga (Sivananda)</a:t>
            </a:r>
            <a:endParaRPr lang="en-US" sz="800" b="1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</a:t>
            </a:r>
            <a:b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2022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CuadroTexto 8"/>
          <p:cNvSpPr txBox="1"/>
          <p:nvPr/>
        </p:nvSpPr>
        <p:spPr>
          <a:xfrm>
            <a:off x="931211" y="2000176"/>
            <a:ext cx="1651561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Kundalini Yoga Class</a:t>
            </a:r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</a:t>
            </a:r>
            <a:b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2022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CuadroTexto 8"/>
          <p:cNvSpPr txBox="1"/>
          <p:nvPr/>
        </p:nvSpPr>
        <p:spPr>
          <a:xfrm>
            <a:off x="4233797" y="2005003"/>
            <a:ext cx="1651561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  <a:t>Tai Chi Class</a:t>
            </a:r>
            <a:br>
              <a:rPr lang="es-ES_tradnl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</a:t>
            </a:r>
            <a:b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2022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CuadroTexto 8"/>
          <p:cNvSpPr txBox="1"/>
          <p:nvPr/>
        </p:nvSpPr>
        <p:spPr>
          <a:xfrm>
            <a:off x="2549967" y="1992713"/>
            <a:ext cx="1805801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Stretching Class</a:t>
            </a:r>
            <a:b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</a:t>
            </a:r>
            <a:b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2022</a:t>
            </a:r>
            <a:endParaRPr lang="es-E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CuadroTexto 8"/>
          <p:cNvSpPr txBox="1"/>
          <p:nvPr/>
        </p:nvSpPr>
        <p:spPr>
          <a:xfrm>
            <a:off x="5765695" y="2003731"/>
            <a:ext cx="1641637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Viyansa</a:t>
            </a: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 Yoga</a:t>
            </a:r>
            <a:b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</a:t>
            </a:r>
            <a:b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2022</a:t>
            </a:r>
            <a:endParaRPr lang="es-E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CuadroTexto 8"/>
          <p:cNvSpPr txBox="1"/>
          <p:nvPr/>
        </p:nvSpPr>
        <p:spPr>
          <a:xfrm>
            <a:off x="8885116" y="2003231"/>
            <a:ext cx="1628585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Yin Yan Yoga</a:t>
            </a:r>
            <a:endParaRPr lang="en-US" sz="800" b="1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sz="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TierraLuna Village </a:t>
            </a:r>
            <a:r>
              <a:rPr lang="es-ES_trad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October Wellness 2022</a:t>
            </a:r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CuadroTexto 16"/>
          <p:cNvSpPr txBox="1"/>
          <p:nvPr/>
        </p:nvSpPr>
        <p:spPr>
          <a:xfrm>
            <a:off x="10308443" y="6487958"/>
            <a:ext cx="1874797" cy="6401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Dj </a:t>
            </a:r>
            <a:r>
              <a:rPr lang="es-MX" sz="890" dirty="0">
                <a:latin typeface="Arial" panose="020B0604020202020204" pitchFamily="34" charset="0"/>
                <a:cs typeface="Arial" panose="020B0604020202020204" pitchFamily="34" charset="0"/>
              </a:rPr>
              <a:t>Night </a:t>
            </a:r>
            <a:r>
              <a:rPr lang="it-IT" sz="89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89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Resident Dj</a:t>
            </a:r>
          </a:p>
          <a:p>
            <a:pPr algn="ctr"/>
            <a:r>
              <a:rPr lang="en-US" sz="89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Mousai - Rooftop South 16 </a:t>
            </a:r>
            <a: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b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b="1" i="1" dirty="0">
                <a:latin typeface="Arial" panose="020B0604020202020204" pitchFamily="34" charset="0"/>
                <a:cs typeface="Arial" panose="020B0604020202020204" pitchFamily="34" charset="0"/>
              </a:rPr>
              <a:t>22:00 </a:t>
            </a:r>
            <a:r>
              <a:rPr lang="en-US" sz="89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00:00 Hrs</a:t>
            </a:r>
            <a:r>
              <a:rPr lang="en-US" sz="89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89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CuadroTexto 16"/>
          <p:cNvSpPr txBox="1"/>
          <p:nvPr/>
        </p:nvSpPr>
        <p:spPr>
          <a:xfrm>
            <a:off x="7260097" y="6498952"/>
            <a:ext cx="1874797" cy="6401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s-ES"/>
            </a:defPPr>
            <a:lvl1pPr marL="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371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743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6114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486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8575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2290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76004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29719" algn="l" defTabSz="55371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Dj </a:t>
            </a:r>
            <a:r>
              <a:rPr lang="es-MX" sz="890" dirty="0">
                <a:latin typeface="Arial" panose="020B0604020202020204" pitchFamily="34" charset="0"/>
                <a:cs typeface="Arial" panose="020B0604020202020204" pitchFamily="34" charset="0"/>
              </a:rPr>
              <a:t>Night </a:t>
            </a:r>
            <a:r>
              <a:rPr lang="it-IT" sz="89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89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Resident Dj</a:t>
            </a:r>
          </a:p>
          <a:p>
            <a:pPr algn="ctr"/>
            <a:r>
              <a:rPr lang="en-US" sz="89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Mousai - Rooftop South 16 </a:t>
            </a:r>
            <a: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br>
              <a:rPr lang="en-US" sz="89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90" b="1" i="1" dirty="0">
                <a:latin typeface="Arial" panose="020B0604020202020204" pitchFamily="34" charset="0"/>
                <a:cs typeface="Arial" panose="020B0604020202020204" pitchFamily="34" charset="0"/>
              </a:rPr>
              <a:t>22:00 </a:t>
            </a:r>
            <a:r>
              <a:rPr lang="en-US" sz="89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00:00 Hras</a:t>
            </a:r>
            <a:endParaRPr lang="es-ES" sz="89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9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35995</TotalTime>
  <Words>344</Words>
  <Application>Microsoft Office PowerPoint</Application>
  <PresentationFormat>Personalizado</PresentationFormat>
  <Paragraphs>124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Berlin Sans FB</vt:lpstr>
      <vt:lpstr>Calibri</vt:lpstr>
      <vt:lpstr>Tema de Office</vt:lpstr>
      <vt:lpstr>Presentación de PowerPoint</vt:lpstr>
    </vt:vector>
  </TitlesOfParts>
  <Company>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Contreras</dc:creator>
  <cp:lastModifiedBy>Roberto Alejandro Ayala Cuevas</cp:lastModifiedBy>
  <cp:revision>1119</cp:revision>
  <cp:lastPrinted>2017-08-11T20:35:11Z</cp:lastPrinted>
  <dcterms:created xsi:type="dcterms:W3CDTF">2014-04-02T19:51:37Z</dcterms:created>
  <dcterms:modified xsi:type="dcterms:W3CDTF">2022-10-04T23:19:18Z</dcterms:modified>
</cp:coreProperties>
</file>